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5" r:id="rId5"/>
    <p:sldId id="263" r:id="rId6"/>
    <p:sldId id="266" r:id="rId7"/>
    <p:sldId id="258" r:id="rId8"/>
    <p:sldId id="259" r:id="rId9"/>
    <p:sldId id="261" r:id="rId10"/>
    <p:sldId id="262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4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1378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Arial Black" pitchFamily="34" charset="0"/>
              </a:rPr>
              <a:t>Портфолио</a:t>
            </a:r>
            <a:r>
              <a:rPr lang="ru-RU" sz="4000" dirty="0">
                <a:latin typeface="Arial Black" pitchFamily="34" charset="0"/>
              </a:rPr>
              <a:t/>
            </a:r>
            <a:br>
              <a:rPr lang="ru-RU" sz="4000" dirty="0">
                <a:latin typeface="Arial Black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«Я - ЛИДЕР»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469" y="4547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Зиновьев Руслан Эдуардович</a:t>
            </a:r>
          </a:p>
          <a:p>
            <a:r>
              <a:rPr lang="ru-RU" sz="2000" smtClean="0">
                <a:latin typeface="Arial Black" pitchFamily="34" charset="0"/>
              </a:rPr>
              <a:t>обучающийся  </a:t>
            </a:r>
            <a:r>
              <a:rPr lang="ru-RU" sz="2000" dirty="0" smtClean="0">
                <a:latin typeface="Arial Black" pitchFamily="34" charset="0"/>
              </a:rPr>
              <a:t>9 «А»  </a:t>
            </a:r>
            <a:r>
              <a:rPr lang="ru-RU" sz="2000" dirty="0">
                <a:latin typeface="Arial Black" pitchFamily="34" charset="0"/>
              </a:rPr>
              <a:t>класса </a:t>
            </a:r>
          </a:p>
          <a:p>
            <a:endParaRPr lang="ru-RU" sz="2000" dirty="0">
              <a:latin typeface="Arial Black" pitchFamily="34" charset="0"/>
            </a:endParaRPr>
          </a:p>
          <a:p>
            <a:pPr algn="just"/>
            <a:r>
              <a:rPr lang="ru-RU" sz="2000" dirty="0">
                <a:latin typeface="Arial Black" pitchFamily="34" charset="0"/>
              </a:rPr>
              <a:t>МКОУ «Макушинская средняя </a:t>
            </a:r>
          </a:p>
          <a:p>
            <a:r>
              <a:rPr lang="ru-RU" sz="2000" dirty="0">
                <a:latin typeface="Arial Black" pitchFamily="34" charset="0"/>
              </a:rPr>
              <a:t>общеобразовательная школа» № 2</a:t>
            </a:r>
          </a:p>
        </p:txBody>
      </p:sp>
      <p:pic>
        <p:nvPicPr>
          <p:cNvPr id="8" name="Picture 3" descr="C:\Documents and Settings\Администратор\Рабочий стол\к Лидеру 2019\20190111_111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6767"/>
            <a:ext cx="4083765" cy="30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-1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Участвую в акциях и семинарах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Читаю стихи, рисую, пою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 Республики Ювента!</a:t>
            </a:r>
            <a:endParaRPr lang="ru-RU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Пропаганду здорового образа жизни веду</a:t>
            </a:r>
            <a:r>
              <a:rPr lang="ru-RU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 descr="C:\Documents and Settings\Администратор\Рабочий стол\к Лидеру 2019\DSC00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389856" cy="32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47225"/>
            <a:ext cx="5002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здоровым быть хочешь и сильным. Спортом займись благородным и стильным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мы с детства со спортом дружны. Все заниматься спортом должны. </a:t>
            </a:r>
          </a:p>
        </p:txBody>
      </p:sp>
      <p:pic>
        <p:nvPicPr>
          <p:cNvPr id="4098" name="Picture 2" descr="C:\Documents and Settings\Администратор\Рабочий стол\к Лидеру 2019\20190211_165434(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4868" y="2299419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113" cy="68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для меня важнее всего сейчас?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семья, мой дом, мои родители, моя школа в которой я   учусь. 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которыми горжусь.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друзья, которые всегда рядом и поддерживают меня в любой момент</a:t>
            </a:r>
            <a:r>
              <a:rPr lang="ru-RU" sz="2400" dirty="0"/>
              <a:t>.</a:t>
            </a:r>
          </a:p>
        </p:txBody>
      </p:sp>
      <p:pic>
        <p:nvPicPr>
          <p:cNvPr id="1026" name="Picture 2" descr="C:\Documents and Settings\Администратор\Рабочий стол\к Лидеру 2019\фото\H8oAz5GXbZ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726983"/>
            <a:ext cx="2888728" cy="38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к Лидеру 2019\фото\cUVzgzdcc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77656"/>
            <a:ext cx="2232248" cy="39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247288"/>
            <a:ext cx="6876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моё будущие в моих руках..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я знаю точно, потому что 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люблю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учиться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много читать,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целеустремленный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любознательный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инициативный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креативный.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мои мечты обязательно сбудутся!</a:t>
            </a:r>
          </a:p>
        </p:txBody>
      </p:sp>
      <p:pic>
        <p:nvPicPr>
          <p:cNvPr id="2050" name="Picture 2" descr="C:\Documents and Settings\Администратор\Рабочий стол\к Лидеру 2019\фото\VNX24Z-9jy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0" b="16278"/>
          <a:stretch/>
        </p:blipFill>
        <p:spPr bwMode="auto">
          <a:xfrm>
            <a:off x="2843808" y="3284984"/>
            <a:ext cx="5040560" cy="32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3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" y="-1"/>
            <a:ext cx="917387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2405063"/>
            <a:ext cx="204787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1734" y="337766"/>
            <a:ext cx="2725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Немного о себе…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33" y="737877"/>
            <a:ext cx="3317390" cy="155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75" y="1489551"/>
            <a:ext cx="2825807" cy="13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93" y="2791053"/>
            <a:ext cx="2708289" cy="128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68" y="4069560"/>
            <a:ext cx="2679714" cy="141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0" y="1916832"/>
            <a:ext cx="270582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2" y="3863968"/>
            <a:ext cx="2689278" cy="182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10" y="4586224"/>
            <a:ext cx="2740872" cy="17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2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04663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4" y="0"/>
            <a:ext cx="9158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0040" y="19888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Хочу представиться друзья,</a:t>
            </a:r>
          </a:p>
          <a:p>
            <a:r>
              <a:rPr lang="ru-RU" sz="2400" dirty="0" smtClean="0">
                <a:latin typeface="Arial Black" pitchFamily="34" charset="0"/>
              </a:rPr>
              <a:t>Зиновьев Руслан я.</a:t>
            </a:r>
            <a:endParaRPr lang="ru-RU" sz="2400" dirty="0">
              <a:latin typeface="Arial Black" pitchFamily="34" charset="0"/>
            </a:endParaRPr>
          </a:p>
          <a:p>
            <a:r>
              <a:rPr lang="ru-RU" sz="2400" dirty="0">
                <a:latin typeface="Arial Black" pitchFamily="34" charset="0"/>
              </a:rPr>
              <a:t>В </a:t>
            </a:r>
            <a:r>
              <a:rPr lang="ru-RU" sz="2400" dirty="0" smtClean="0">
                <a:latin typeface="Arial Black" pitchFamily="34" charset="0"/>
              </a:rPr>
              <a:t>девятом </a:t>
            </a:r>
            <a:r>
              <a:rPr lang="ru-RU" sz="2400" dirty="0">
                <a:latin typeface="Arial Black" pitchFamily="34" charset="0"/>
              </a:rPr>
              <a:t>классе я учусь,</a:t>
            </a:r>
          </a:p>
          <a:p>
            <a:r>
              <a:rPr lang="ru-RU" sz="2400" dirty="0">
                <a:latin typeface="Arial Black" pitchFamily="34" charset="0"/>
              </a:rPr>
              <a:t>На позитиве я живу,</a:t>
            </a:r>
          </a:p>
        </p:txBody>
      </p:sp>
      <p:pic>
        <p:nvPicPr>
          <p:cNvPr id="3075" name="Picture 3" descr="C:\Documents and Settings\Администратор\Рабочий стол\к Лидеру 2019\20190211_165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5161" y="1420513"/>
            <a:ext cx="5355965" cy="40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2918"/>
            <a:ext cx="9173875" cy="68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7727" y="116632"/>
            <a:ext cx="73263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Кто я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такой?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Живу для чего?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 для меня интересней всего?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Какую позицию я занимаю?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 для этого предпринимаю?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628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- Я </a:t>
            </a:r>
            <a:r>
              <a:rPr lang="ru-RU" b="1" dirty="0" smtClean="0"/>
              <a:t>успешный ученик.</a:t>
            </a:r>
            <a:endParaRPr lang="ru-RU" b="1" dirty="0"/>
          </a:p>
          <a:p>
            <a:r>
              <a:rPr lang="ru-RU" b="1" dirty="0"/>
              <a:t>- Всегда </a:t>
            </a:r>
            <a:r>
              <a:rPr lang="ru-RU" b="1" dirty="0" smtClean="0"/>
              <a:t>готов </a:t>
            </a:r>
            <a:r>
              <a:rPr lang="ru-RU" b="1" dirty="0"/>
              <a:t>прийти на </a:t>
            </a:r>
            <a:r>
              <a:rPr lang="ru-RU" b="1" dirty="0" smtClean="0"/>
              <a:t>помощь.</a:t>
            </a:r>
            <a:endParaRPr lang="ru-RU" b="1" dirty="0"/>
          </a:p>
          <a:p>
            <a:r>
              <a:rPr lang="ru-RU" b="1" dirty="0"/>
              <a:t>- Не ищу простых путей к достижению своей </a:t>
            </a:r>
            <a:r>
              <a:rPr lang="ru-RU" b="1" dirty="0" smtClean="0"/>
              <a:t>цели.</a:t>
            </a:r>
            <a:endParaRPr lang="ru-RU" b="1" dirty="0"/>
          </a:p>
          <a:p>
            <a:r>
              <a:rPr lang="ru-RU" b="1" dirty="0"/>
              <a:t>- </a:t>
            </a:r>
            <a:r>
              <a:rPr lang="ru-RU" b="1" dirty="0" smtClean="0"/>
              <a:t>Добрый и отзывчивый.</a:t>
            </a:r>
            <a:endParaRPr lang="ru-RU" b="1" dirty="0"/>
          </a:p>
          <a:p>
            <a:r>
              <a:rPr lang="ru-RU" b="1" dirty="0"/>
              <a:t>- Ко всему подхожу серьёзно и </a:t>
            </a:r>
            <a:r>
              <a:rPr lang="ru-RU" b="1" dirty="0" smtClean="0"/>
              <a:t>ответственно.</a:t>
            </a:r>
            <a:endParaRPr lang="ru-RU" b="1" dirty="0"/>
          </a:p>
          <a:p>
            <a:r>
              <a:rPr lang="ru-RU" b="1" dirty="0"/>
              <a:t>- Я человек с активной  жизненной </a:t>
            </a:r>
            <a:r>
              <a:rPr lang="ru-RU" b="1" dirty="0" smtClean="0"/>
              <a:t>позицией.</a:t>
            </a:r>
            <a:endParaRPr lang="ru-RU" b="1" dirty="0"/>
          </a:p>
          <a:p>
            <a:r>
              <a:rPr lang="ru-RU" b="1" dirty="0"/>
              <a:t>- Участник социальных </a:t>
            </a:r>
            <a:r>
              <a:rPr lang="ru-RU" b="1" dirty="0" smtClean="0"/>
              <a:t>проектов.</a:t>
            </a:r>
            <a:endParaRPr lang="ru-RU" b="1" dirty="0"/>
          </a:p>
          <a:p>
            <a:r>
              <a:rPr lang="ru-RU" b="1" dirty="0"/>
              <a:t>- Я </a:t>
            </a:r>
            <a:r>
              <a:rPr lang="ru-RU" b="1" dirty="0" smtClean="0"/>
              <a:t>трудолюбивый, </a:t>
            </a:r>
            <a:r>
              <a:rPr lang="ru-RU" b="1" dirty="0"/>
              <a:t>развиваю </a:t>
            </a:r>
          </a:p>
          <a:p>
            <a:r>
              <a:rPr lang="ru-RU" b="1" dirty="0"/>
              <a:t>свои способности, участвую </a:t>
            </a:r>
          </a:p>
          <a:p>
            <a:r>
              <a:rPr lang="ru-RU" b="1" dirty="0"/>
              <a:t>в олимпиадах и конкурсах, спортивных </a:t>
            </a:r>
          </a:p>
          <a:p>
            <a:r>
              <a:rPr lang="ru-RU" b="1" dirty="0"/>
              <a:t>соревнованиях различного уровня.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3950"/>
            <a:ext cx="3456384" cy="484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73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962" y="2276872"/>
            <a:ext cx="4390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Мне нравится быть в центре всех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начинаний,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Участвовать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конкурсах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школьных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делах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Планировать путь достижения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целей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Себя только с хорошей стороны показать!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123" name="Picture 3" descr="C:\Documents and Settings\Администратор\Рабочий стол\к Лидеру 2019\bx2D-s61h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16557" cy="37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9199" y="260648"/>
            <a:ext cx="69128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Моё лидерское кредо: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490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234568"/>
            <a:ext cx="544091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Быть спортивным –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сейчас модно!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фото в школу\Районный баскетбол ноябрь 2018\DSC00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4" y="2804228"/>
            <a:ext cx="4826186" cy="361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" y="0"/>
            <a:ext cx="9134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45836"/>
            <a:ext cx="4463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общительный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ужасно,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Впрочем это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видно сразу.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артист я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хоть куда,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Выступаю я всегда.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07" y="2492896"/>
            <a:ext cx="4427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 петь, стихи читать,</a:t>
            </a:r>
          </a:p>
          <a:p>
            <a:r>
              <a:rPr lang="ru-RU" alt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могу, друзья, на 5.</a:t>
            </a:r>
          </a:p>
          <a:p>
            <a:r>
              <a:rPr lang="ru-RU" alt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классе это все на мне </a:t>
            </a:r>
          </a:p>
          <a:p>
            <a:r>
              <a:rPr lang="ru-RU" alt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стараюсь я </a:t>
            </a: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вдвойне.</a:t>
            </a:r>
            <a:endParaRPr lang="ru-RU" alt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15393"/>
            <a:ext cx="5050898" cy="378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7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3077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учебных дисциплин 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люблю предмет один.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скажу вам не тая 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к Лидеру 2019\20190225_120634(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35479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23547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/>
              <a:t>Математику </a:t>
            </a:r>
            <a:r>
              <a:rPr lang="ru-RU" sz="2800" b="1" i="1" dirty="0"/>
              <a:t>и русский</a:t>
            </a:r>
          </a:p>
          <a:p>
            <a:r>
              <a:rPr lang="ru-RU" sz="2800" b="1" i="1" dirty="0"/>
              <a:t>Тоже знаю я искусно.</a:t>
            </a:r>
          </a:p>
          <a:p>
            <a:r>
              <a:rPr lang="ru-RU" sz="2800" b="1" i="1" dirty="0"/>
              <a:t> И вообще, любой </a:t>
            </a:r>
            <a:endParaRPr lang="ru-RU" sz="2800" b="1" i="1" dirty="0" smtClean="0"/>
          </a:p>
          <a:p>
            <a:r>
              <a:rPr lang="ru-RU" sz="2800" b="1" i="1" dirty="0" smtClean="0"/>
              <a:t>предмет</a:t>
            </a:r>
            <a:endParaRPr lang="ru-RU" sz="2800" b="1" i="1" dirty="0"/>
          </a:p>
          <a:p>
            <a:r>
              <a:rPr lang="ru-RU" sz="2800" b="1" i="1" dirty="0"/>
              <a:t>Мне учить, проблемы </a:t>
            </a:r>
            <a:endParaRPr lang="ru-RU" sz="2800" b="1" i="1" dirty="0" smtClean="0"/>
          </a:p>
          <a:p>
            <a:r>
              <a:rPr lang="ru-RU" sz="2800" b="1" i="1" dirty="0"/>
              <a:t>н</a:t>
            </a:r>
            <a:r>
              <a:rPr lang="ru-RU" sz="2800" b="1" i="1" dirty="0" smtClean="0"/>
              <a:t>ет!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0280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к Лидеру 2019\техника-исполнения-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82" cy="68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59439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участвую активно 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разных конкурсах, друзья.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Сертификаты и дипломы 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покажу сейчас вам я.</a:t>
            </a:r>
          </a:p>
        </p:txBody>
      </p:sp>
      <p:pic>
        <p:nvPicPr>
          <p:cNvPr id="2050" name="Picture 2" descr="C:\Documents and Settings\Администратор\Рабочий стол\к Лидеру 2019\20190225_120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5327428" cy="399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319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26</cp:revision>
  <dcterms:modified xsi:type="dcterms:W3CDTF">2019-02-26T03:02:34Z</dcterms:modified>
</cp:coreProperties>
</file>